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3" r:id="rId17"/>
    <p:sldId id="274" r:id="rId18"/>
    <p:sldId id="272" r:id="rId19"/>
    <p:sldId id="269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6" r:id="rId31"/>
    <p:sldId id="287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E974-FFFE-46DF-AF80-2BB499C53871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1DBB7-EA36-40C1-8A72-E969E2A9B9A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5133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E974-FFFE-46DF-AF80-2BB499C53871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1DBB7-EA36-40C1-8A72-E969E2A9B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9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E974-FFFE-46DF-AF80-2BB499C53871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1DBB7-EA36-40C1-8A72-E969E2A9B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59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E974-FFFE-46DF-AF80-2BB499C53871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1DBB7-EA36-40C1-8A72-E969E2A9B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681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E974-FFFE-46DF-AF80-2BB499C53871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1DBB7-EA36-40C1-8A72-E969E2A9B9A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9002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E974-FFFE-46DF-AF80-2BB499C53871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1DBB7-EA36-40C1-8A72-E969E2A9B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739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E974-FFFE-46DF-AF80-2BB499C53871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1DBB7-EA36-40C1-8A72-E969E2A9B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979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E974-FFFE-46DF-AF80-2BB499C53871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1DBB7-EA36-40C1-8A72-E969E2A9B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036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E974-FFFE-46DF-AF80-2BB499C53871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1DBB7-EA36-40C1-8A72-E969E2A9B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678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CE1E974-FFFE-46DF-AF80-2BB499C53871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F1DBB7-EA36-40C1-8A72-E969E2A9B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844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E974-FFFE-46DF-AF80-2BB499C53871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1DBB7-EA36-40C1-8A72-E969E2A9B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030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CE1E974-FFFE-46DF-AF80-2BB499C53871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5F1DBB7-EA36-40C1-8A72-E969E2A9B9A2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8917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F25F80-D2BA-4EDC-B759-1F6D4BCD15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Комплексные числа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AFBADAD-6BFB-4932-873E-6063BA4C4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Комплексные числа и операции над ними. Геометрическая интерпретация.</a:t>
            </a:r>
          </a:p>
        </p:txBody>
      </p:sp>
    </p:spTree>
    <p:extLst>
      <p:ext uri="{BB962C8B-B14F-4D97-AF65-F5344CB8AC3E}">
        <p14:creationId xmlns:p14="http://schemas.microsoft.com/office/powerpoint/2010/main" val="1137160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658B8B-A4B6-49C7-9CA7-1B84B2DB3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0628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197969-9839-4247-B18C-26A91F4068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06289"/>
            <a:ext cx="12192000" cy="243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53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D7D3C5-D1C2-4C29-8D0D-93A6C75E3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3262"/>
            <a:ext cx="12192000" cy="6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37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2A641B-74EA-4A51-B127-D283153F5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2539"/>
            <a:ext cx="12192000" cy="561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15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016CA1-BBF4-4628-BF77-D981DF9BC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817" y="77372"/>
            <a:ext cx="10058400" cy="683623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53CA17-8C66-4B1C-AE06-74EE68D46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5E0F953-5D6C-441C-97BA-F52E466E1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" y="760995"/>
            <a:ext cx="12192000" cy="67696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ADF29A-FADE-40BF-940A-4CB181365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1437960"/>
            <a:ext cx="8793419" cy="67696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ECDB32-5CD2-45E9-80D8-51E748C9E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" y="2114925"/>
            <a:ext cx="8969829" cy="1472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35B01C-0C84-49CE-8425-8AE2294E73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0480" y="3586925"/>
            <a:ext cx="12192000" cy="143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9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016CA1-BBF4-4628-BF77-D981DF9BC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817" y="77372"/>
            <a:ext cx="10058400" cy="683623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Примеры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2BAA82D-CCEB-4325-88F8-395AA94BB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6235"/>
            <a:ext cx="12192000" cy="106275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2894B8A-2F66-4880-9231-E7249DAFD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8992"/>
            <a:ext cx="12192000" cy="274530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29BD327-A0F0-421D-AE1F-4206DD7D31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0960" y="4584296"/>
            <a:ext cx="12192000" cy="74498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D5879E9-D322-4C43-8EB8-E56B8AF1F8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329283"/>
            <a:ext cx="12192000" cy="963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38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016CA1-BBF4-4628-BF77-D981DF9BC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817" y="77372"/>
            <a:ext cx="10058400" cy="683623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6F3DF0-BF23-4A0E-AB2D-677C7E726D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0995"/>
            <a:ext cx="12192000" cy="88715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36066F-84FB-4A7B-9699-A6E6ED0824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8147"/>
            <a:ext cx="12192000" cy="327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353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016CA1-BBF4-4628-BF77-D981DF9BC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817" y="77372"/>
            <a:ext cx="10058400" cy="683623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98C836-6801-4F86-884E-5213502A9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0995"/>
            <a:ext cx="12192000" cy="7807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29F8C7-A060-41E4-AA6E-6E8E11C90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103" y="1983921"/>
            <a:ext cx="4987197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016CA1-BBF4-4628-BF77-D981DF9BC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817" y="77372"/>
            <a:ext cx="10058400" cy="683623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6EBD6D-9F7E-4CB4-B57D-C27D18058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0995"/>
            <a:ext cx="12192000" cy="11390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B45CD8-AB4A-446C-9130-A49EEDF69D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1733"/>
          <a:stretch/>
        </p:blipFill>
        <p:spPr>
          <a:xfrm>
            <a:off x="87745" y="1974086"/>
            <a:ext cx="12016509" cy="334687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CC252D-CFED-4ED0-81B9-BEB1141FFE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6435" y="2112120"/>
            <a:ext cx="4512685" cy="4217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99802B-AD3D-4FAC-8154-2E50A0AC43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7782560" cy="7588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DF9ABC-84A2-4093-AC91-F44E021108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9610"/>
            <a:ext cx="12192000" cy="169893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428983-411B-4EC9-B2D4-2F107AD69B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85584"/>
            <a:ext cx="12192000" cy="22868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1E73FC-4ED1-4565-92A6-A569C7F640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7920" y="4572415"/>
            <a:ext cx="8717280" cy="115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06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C71139-FEE9-4952-9E48-E416D866A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8057"/>
            <a:ext cx="12192000" cy="489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212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14EF3B-A930-4F29-A1DF-7E37B1EC1F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286"/>
            <a:ext cx="12192000" cy="258098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5294BA-42C6-4F53-BEBF-4D006C3EB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31441"/>
            <a:ext cx="12192000" cy="22010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C347831-1C82-41FF-90DA-B97CA37C2D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33611"/>
            <a:ext cx="12192000" cy="164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53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43B91D-DCDA-4CE4-8139-7FDEEC0DF6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7980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001B1B-6C06-442F-99B3-0268A3E733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98053"/>
            <a:ext cx="12192000" cy="31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9631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929FCE-DCF2-48C6-AAC8-13B08A4295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9842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CD030F-D42E-4AA5-98A6-6209D9B1E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84280"/>
            <a:ext cx="12192000" cy="349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916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1595DE-D0AF-4A32-8CC6-0C4590B11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3507"/>
            <a:ext cx="12192000" cy="398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390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A556BF-9097-4F0B-BA03-AB5F66A89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3706"/>
            <a:ext cx="10058400" cy="748454"/>
          </a:xfrm>
        </p:spPr>
        <p:txBody>
          <a:bodyPr/>
          <a:lstStyle/>
          <a:p>
            <a:r>
              <a:rPr lang="ru-RU" dirty="0"/>
              <a:t>Примеры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4B35FF-7509-4131-B51F-14737DE5F8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2792"/>
            <a:ext cx="9083040" cy="39784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8BC61D-927F-44F4-AD71-E195B88768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0634"/>
            <a:ext cx="8442960" cy="44373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5D14414-0F35-4DC0-A9E3-9EC6583E35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43" y="1468476"/>
            <a:ext cx="8224838" cy="260195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905CF0-6C7A-44C4-A04D-046CB02357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43" y="4172228"/>
            <a:ext cx="9580880" cy="87581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1022A9F-0BEC-4B5B-9D60-BC3C5BA634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048042"/>
            <a:ext cx="6589077" cy="900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43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A556BF-9097-4F0B-BA03-AB5F66A89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3706"/>
            <a:ext cx="10058400" cy="748454"/>
          </a:xfrm>
        </p:spPr>
        <p:txBody>
          <a:bodyPr/>
          <a:lstStyle/>
          <a:p>
            <a:r>
              <a:rPr lang="ru-RU" dirty="0"/>
              <a:t>Примеры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8D59F5-D65B-442B-9BBD-5003252B6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2160"/>
            <a:ext cx="9682480" cy="61564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85189E5-622A-4EAF-BE9E-6900E979C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" y="1296369"/>
            <a:ext cx="12090400" cy="117664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A85F395-AFC8-479C-AC3C-F33337B437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46047"/>
            <a:ext cx="7778528" cy="110236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801625D-C737-4C5F-8F54-106DB3CBF8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00" y="3681782"/>
            <a:ext cx="10129972" cy="184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5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A556BF-9097-4F0B-BA03-AB5F66A89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3706"/>
            <a:ext cx="10058400" cy="748454"/>
          </a:xfrm>
        </p:spPr>
        <p:txBody>
          <a:bodyPr/>
          <a:lstStyle/>
          <a:p>
            <a:r>
              <a:rPr lang="ru-RU" dirty="0"/>
              <a:t>Примеры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BD10E5-B57F-47DA-AB36-6F951E8CA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8287"/>
            <a:ext cx="12192000" cy="166132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D65B07-2023-44FE-933F-3A21192FA6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2039381"/>
            <a:ext cx="12192000" cy="121525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E6446D-543D-497D-A702-87F133AC43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" y="3153561"/>
            <a:ext cx="5901373" cy="76802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5201B5-8192-4E1A-98C2-1BDA97F76E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2333" y="3173521"/>
            <a:ext cx="4024947" cy="80499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715E452-6DE5-4A1F-8268-19CF243C28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" y="3889979"/>
            <a:ext cx="6571452" cy="76802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DC97A27-799D-42F7-ADEC-7392AF71AA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" y="4653838"/>
            <a:ext cx="5117303" cy="7944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507B953-4A73-4590-8A29-D2020CFBD1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3678" y="4658786"/>
            <a:ext cx="2536508" cy="60903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EE17808-0708-431B-9656-12F31C0CE4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3678" y="5221144"/>
            <a:ext cx="6657246" cy="1215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5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A76797-E171-474E-A787-5CC8DEC5C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9373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72D7D5-9C57-4B43-8EA7-46B650DFD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480" y="937338"/>
            <a:ext cx="12192000" cy="31601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5AEAEC-2BDF-4054-9234-F3FB5006F6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0480" y="4097494"/>
            <a:ext cx="12192000" cy="99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818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7319CC-A1CC-4C0A-A88A-DF6B4C65E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17497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6854BA-4311-4603-85BC-90442C67FD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74973"/>
            <a:ext cx="12192000" cy="354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53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5CA76A-501C-4AE1-85A3-3F57DC225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22121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C218FD-4A8A-4F72-8C73-FDF44DBBC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21213"/>
            <a:ext cx="12192000" cy="518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7703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0A244B-73AD-43DA-8204-C6F30D4B6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3706"/>
            <a:ext cx="10058400" cy="748454"/>
          </a:xfrm>
        </p:spPr>
        <p:txBody>
          <a:bodyPr/>
          <a:lstStyle/>
          <a:p>
            <a:r>
              <a:rPr lang="ru-RU" dirty="0"/>
              <a:t>Примеры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02AA24-E770-4498-90FA-59DF4D12B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20" y="767080"/>
            <a:ext cx="3384606" cy="74845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4CD365-FBCC-497E-BC28-424F075303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" y="1515534"/>
            <a:ext cx="12192000" cy="17784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5964010-9350-4FE0-83C2-ECE2F78BC1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93946"/>
            <a:ext cx="12192000" cy="150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36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8661D7-596A-4BD7-BD0E-EDDE08059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927"/>
            <a:ext cx="12192000" cy="217335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A50B10-825E-4C49-92FE-D4A6B06AF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97373"/>
            <a:ext cx="12192000" cy="156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159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0A244B-73AD-43DA-8204-C6F30D4B6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3706"/>
            <a:ext cx="10058400" cy="748454"/>
          </a:xfrm>
        </p:spPr>
        <p:txBody>
          <a:bodyPr/>
          <a:lstStyle/>
          <a:p>
            <a:r>
              <a:rPr lang="ru-RU" dirty="0"/>
              <a:t>Примеры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E39EA8-0726-414F-BA72-3C66E6CA1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" y="772160"/>
            <a:ext cx="7012940" cy="6057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56ABDC0-D726-44ED-B9DB-F8CC01AAB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1280639"/>
            <a:ext cx="12192000" cy="147224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37E514C-43B7-4904-90D9-20FFC97EDA5F}"/>
              </a:ext>
            </a:extLst>
          </p:cNvPr>
          <p:cNvSpPr/>
          <p:nvPr/>
        </p:nvSpPr>
        <p:spPr>
          <a:xfrm>
            <a:off x="7396480" y="2032479"/>
            <a:ext cx="4683760" cy="5075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17B58CA-AC3C-4E0A-9CEA-872D973054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52881"/>
            <a:ext cx="4423728" cy="101581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A4DFC6B-6592-4DEF-A871-C9BF853002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860" y="2712241"/>
            <a:ext cx="12080240" cy="191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1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0A244B-73AD-43DA-8204-C6F30D4B6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3706"/>
            <a:ext cx="10058400" cy="748454"/>
          </a:xfrm>
        </p:spPr>
        <p:txBody>
          <a:bodyPr/>
          <a:lstStyle/>
          <a:p>
            <a:r>
              <a:rPr lang="ru-RU" dirty="0"/>
              <a:t>Примеры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F8EB53-F5A3-4324-ADDE-009E874A9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" y="772160"/>
            <a:ext cx="4932680" cy="6669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7055B7-E260-4D25-B6ED-41E0413CC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35409"/>
            <a:ext cx="12192000" cy="253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91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927CB1-011A-4D25-AEE2-3A03D86ED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BF3054-4E4D-47C8-A217-E899BBAFB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6603"/>
            <a:ext cx="12192000" cy="367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391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5586D8-D4E0-48D0-BF2F-ABD5C4A54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74644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A3FAB6-C808-47FB-B0ED-B0926E8707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46440"/>
            <a:ext cx="12192000" cy="261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804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245264-C979-4D3F-8E1F-223A03E99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252248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5E64D5-BE01-4FB0-A1C0-AECE7862F3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22483"/>
            <a:ext cx="12192000" cy="292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99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1091F8-5AA4-4088-AC4C-588E888B8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4460"/>
            <a:ext cx="12192000" cy="540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863086-3CC0-40E8-9AA4-D4EAE630D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06600" cy="128886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1F0C80-200A-43AA-BBE6-E04C9BC33C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88869"/>
            <a:ext cx="12192000" cy="90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343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A4CEB1-E6C0-4CA7-9F1E-8471775E0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272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628064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49</TotalTime>
  <Words>23</Words>
  <Application>Microsoft Office PowerPoint</Application>
  <PresentationFormat>Широкоэкранный</PresentationFormat>
  <Paragraphs>13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4" baseType="lpstr">
      <vt:lpstr>Calibri</vt:lpstr>
      <vt:lpstr>Calibri Light</vt:lpstr>
      <vt:lpstr>Ретро</vt:lpstr>
      <vt:lpstr>Комплексные числа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</vt:lpstr>
      <vt:lpstr>Примеры</vt:lpstr>
      <vt:lpstr>Примеры</vt:lpstr>
      <vt:lpstr>Примеры</vt:lpstr>
      <vt:lpstr>Примеры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</vt:lpstr>
      <vt:lpstr>Примеры</vt:lpstr>
      <vt:lpstr>Примеры</vt:lpstr>
      <vt:lpstr>Презентация PowerPoint</vt:lpstr>
      <vt:lpstr>Презентация PowerPoint</vt:lpstr>
      <vt:lpstr>Презентация PowerPoint</vt:lpstr>
      <vt:lpstr>Примеры</vt:lpstr>
      <vt:lpstr>Примеры</vt:lpstr>
      <vt:lpstr>Примеры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Комплексные числа</dc:title>
  <dc:creator>Георгий Алексанян</dc:creator>
  <cp:lastModifiedBy>Георгий Алексанян</cp:lastModifiedBy>
  <cp:revision>11</cp:revision>
  <dcterms:created xsi:type="dcterms:W3CDTF">2020-02-09T16:08:51Z</dcterms:created>
  <dcterms:modified xsi:type="dcterms:W3CDTF">2020-02-09T17:00:56Z</dcterms:modified>
</cp:coreProperties>
</file>