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7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67458A5-3CCF-485F-9BE1-482D82C3753B}">
          <p14:sldIdLst>
            <p14:sldId id="256"/>
            <p14:sldId id="267"/>
            <p14:sldId id="258"/>
            <p14:sldId id="257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01" autoAdjust="0"/>
    <p:restoredTop sz="96973"/>
  </p:normalViewPr>
  <p:slideViewPr>
    <p:cSldViewPr snapToGrid="0">
      <p:cViewPr varScale="1">
        <p:scale>
          <a:sx n="117" d="100"/>
          <a:sy n="117" d="100"/>
        </p:scale>
        <p:origin x="504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E56738-EEDE-DF48-827B-4B4F85C82618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ABEAF-301D-B64B-9D61-34AEA81089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931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ABEAF-301D-B64B-9D61-34AEA81089B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997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5ABEAF-301D-B64B-9D61-34AEA81089B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538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690-C1B3-4C87-94C4-C32CEC0CE91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AF22-CB8B-42DF-823D-BD41A33BE17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988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690-C1B3-4C87-94C4-C32CEC0CE91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AF22-CB8B-42DF-823D-BD41A33BE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221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690-C1B3-4C87-94C4-C32CEC0CE91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AF22-CB8B-42DF-823D-BD41A33BE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388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690-C1B3-4C87-94C4-C32CEC0CE91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AF22-CB8B-42DF-823D-BD41A33BE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912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690-C1B3-4C87-94C4-C32CEC0CE91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AF22-CB8B-42DF-823D-BD41A33BE17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0443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690-C1B3-4C87-94C4-C32CEC0CE91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AF22-CB8B-42DF-823D-BD41A33BE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299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690-C1B3-4C87-94C4-C32CEC0CE91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AF22-CB8B-42DF-823D-BD41A33BE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997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690-C1B3-4C87-94C4-C32CEC0CE91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AF22-CB8B-42DF-823D-BD41A33BE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240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690-C1B3-4C87-94C4-C32CEC0CE91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AF22-CB8B-42DF-823D-BD41A33BE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205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AAFA690-C1B3-4C87-94C4-C32CEC0CE91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63AF22-CB8B-42DF-823D-BD41A33BE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209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FA690-C1B3-4C87-94C4-C32CEC0CE91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3AF22-CB8B-42DF-823D-BD41A33BE1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409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AAFA690-C1B3-4C87-94C4-C32CEC0CE91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D63AF22-CB8B-42DF-823D-BD41A33BE17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796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AF441-AC9F-4758-8BC7-0B161F599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2791" y="1234151"/>
            <a:ext cx="12377582" cy="3270829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ДИФФЕРЕНЦИАЛЬНЫЕ УРАВНЕНИЯ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A33F93-1665-5347-B5ED-C39CF06E868F}"/>
              </a:ext>
            </a:extLst>
          </p:cNvPr>
          <p:cNvSpPr txBox="1"/>
          <p:nvPr/>
        </p:nvSpPr>
        <p:spPr>
          <a:xfrm>
            <a:off x="4909458" y="4330809"/>
            <a:ext cx="19800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1</a:t>
            </a:r>
          </a:p>
        </p:txBody>
      </p:sp>
    </p:spTree>
    <p:extLst>
      <p:ext uri="{BB962C8B-B14F-4D97-AF65-F5344CB8AC3E}">
        <p14:creationId xmlns:p14="http://schemas.microsoft.com/office/powerpoint/2010/main" val="488044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6E11C85-B1EB-F642-BBF9-9AC641DF4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0FE6D4-3C62-8E49-981F-75DE8A5D7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20" y="703031"/>
            <a:ext cx="8686800" cy="1016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FAF662-D3DD-6A45-88C9-EF68726EDB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0" y="1845734"/>
            <a:ext cx="10706100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91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FC280D-52FF-6B4E-A0E8-8CABB7C83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1911532"/>
            <a:ext cx="10591800" cy="914400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813C670-2B33-B84E-9627-876B7D953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dirty="0"/>
              <a:t>Примеры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052A3B-7905-8843-9D86-0E9B9A70A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50" y="2817584"/>
            <a:ext cx="10655300" cy="10922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D7DC3F-F977-9843-908B-ABF45DA51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" y="4005318"/>
            <a:ext cx="105537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403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813C670-2B33-B84E-9627-876B7D953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dirty="0"/>
              <a:t>Примеры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82DEBB7-EFA9-5C4A-BAB5-161D9F3F5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0" y="1737360"/>
            <a:ext cx="10553700" cy="12446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D11E7B-7BCD-C147-A2A6-8F2D896D4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150" y="2981960"/>
            <a:ext cx="10553700" cy="9779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F853142-60A3-994E-B49E-84BBA77FF9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480" y="4226560"/>
            <a:ext cx="104902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628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9CEBC8-D09A-2C47-8928-84BE65390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Второй закон Ньютона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A00118-0B0E-764C-8026-B6A87082D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Сила, действующая на тело, равна произведению массы тела на сообщаемое этой силой ускорение: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 скорость – это производная координаты, а ускорение – производная от скорости, то есть вторая производная от координаты, тогда этот закон можно записать следующим образом: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92412E-5597-524D-97E6-3F2F275E59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2" t="6496" r="5771" b="8540"/>
          <a:stretch/>
        </p:blipFill>
        <p:spPr>
          <a:xfrm>
            <a:off x="5453028" y="2716502"/>
            <a:ext cx="1308192" cy="6474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B94F2D-E470-2442-A5E9-EEB59A248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6750" y="4838700"/>
            <a:ext cx="57785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496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AF441-AC9F-4758-8BC7-0B161F599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2791" y="1234151"/>
            <a:ext cx="12377582" cy="3270829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определения </a:t>
            </a:r>
          </a:p>
        </p:txBody>
      </p:sp>
    </p:spTree>
    <p:extLst>
      <p:ext uri="{BB962C8B-B14F-4D97-AF65-F5344CB8AC3E}">
        <p14:creationId xmlns:p14="http://schemas.microsoft.com/office/powerpoint/2010/main" val="2692981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43F5ED-D871-5F4B-8AC3-A1558CE9B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Определение ДУ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8753A2-CCFD-CA4C-B5DD-F5052945D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80" y="1863285"/>
            <a:ext cx="11480800" cy="4229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753808E-26FA-8745-9FA8-798574B92FCE}"/>
              </a:ext>
            </a:extLst>
          </p:cNvPr>
          <p:cNvSpPr txBox="1"/>
          <p:nvPr/>
        </p:nvSpPr>
        <p:spPr>
          <a:xfrm>
            <a:off x="10772139" y="2383973"/>
            <a:ext cx="90823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71B3F4-A88B-A943-8D4B-FB86C0043F2A}"/>
              </a:ext>
            </a:extLst>
          </p:cNvPr>
          <p:cNvSpPr txBox="1"/>
          <p:nvPr/>
        </p:nvSpPr>
        <p:spPr>
          <a:xfrm>
            <a:off x="1025926" y="4669973"/>
            <a:ext cx="81026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1EA3B9-B03B-904E-A718-0FFAEA3C8D3A}"/>
              </a:ext>
            </a:extLst>
          </p:cNvPr>
          <p:cNvSpPr txBox="1"/>
          <p:nvPr/>
        </p:nvSpPr>
        <p:spPr>
          <a:xfrm>
            <a:off x="449271" y="5150346"/>
            <a:ext cx="81026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</a:p>
        </p:txBody>
      </p:sp>
    </p:spTree>
    <p:extLst>
      <p:ext uri="{BB962C8B-B14F-4D97-AF65-F5344CB8AC3E}">
        <p14:creationId xmlns:p14="http://schemas.microsoft.com/office/powerpoint/2010/main" val="2957067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ABDC16-E2CA-6446-A396-614E7BC5F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Решение ДУ</a:t>
            </a:r>
          </a:p>
        </p:txBody>
      </p:sp>
      <p:pic>
        <p:nvPicPr>
          <p:cNvPr id="6" name="Объект 5" descr="Изображение выглядит как забор, ворота, белый, стоит&#10;&#10;Автоматически созданное описание">
            <a:extLst>
              <a:ext uri="{FF2B5EF4-FFF2-40B4-BE49-F238E27FC236}">
                <a16:creationId xmlns:a16="http://schemas.microsoft.com/office/drawing/2014/main" id="{EC9DAAF7-7CF7-5B4C-ABC5-815ED7CE65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658" y="3903134"/>
            <a:ext cx="4479988" cy="2436198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CC380A4-005A-5744-BF95-066B1A687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20" y="1845734"/>
            <a:ext cx="106172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86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D46842-83FE-E543-AC4D-1421521F5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Интегрирование ДУ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D41BDB-1CB0-F046-815C-A9AFBA2341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4DE2F9-973F-0F48-B8AB-C2FE0086E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845734"/>
            <a:ext cx="10668000" cy="2794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29E2B1-42AD-B449-983C-AC13099EA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80" y="4781974"/>
            <a:ext cx="106172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042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388CE4-5461-B14D-8985-CEAD5D758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ДУ 1-го порядка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AD25D6-EBB3-EA44-8153-F128A013A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2A5E0B-6108-7341-ACCB-836F6A3F5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550" y="1845734"/>
            <a:ext cx="10756900" cy="265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005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35E1F9-27A7-0740-BFB2-EF19A743A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Общее решение ДУ 1-го порядка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7406B4-E3B1-3D4E-9409-E01ACB86D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FD476B-9AE7-4447-AA19-E7C4D98EA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00" y="1943100"/>
            <a:ext cx="10642600" cy="29718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E1639F-C7A6-5141-A694-AC923A7E3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" y="4974591"/>
            <a:ext cx="105537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171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E43B5A-0700-514C-90EC-06DF7CE2F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Коши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0F614F-4368-7548-8F47-0D28E5AA0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560B7D-68ED-0A44-B7E6-9C2C2A908E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50" y="1737360"/>
            <a:ext cx="106299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798037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576</TotalTime>
  <Words>86</Words>
  <Application>Microsoft Macintosh PowerPoint</Application>
  <PresentationFormat>Широкоэкранный</PresentationFormat>
  <Paragraphs>20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Calibri</vt:lpstr>
      <vt:lpstr>Calibri Light</vt:lpstr>
      <vt:lpstr>Times New Roman</vt:lpstr>
      <vt:lpstr>Ретро</vt:lpstr>
      <vt:lpstr>ДИФФЕРЕНЦИАЛЬНЫЕ УРАВНЕНИЯ </vt:lpstr>
      <vt:lpstr>Второй закон Ньютона</vt:lpstr>
      <vt:lpstr>Основные понятия и определения </vt:lpstr>
      <vt:lpstr>Определение ДУ</vt:lpstr>
      <vt:lpstr>Решение ДУ</vt:lpstr>
      <vt:lpstr>Интегрирование ДУ</vt:lpstr>
      <vt:lpstr>ДУ 1-го порядка</vt:lpstr>
      <vt:lpstr>Общее решение ДУ 1-го порядка</vt:lpstr>
      <vt:lpstr>Задача Коши</vt:lpstr>
      <vt:lpstr>Презентация PowerPoint</vt:lpstr>
      <vt:lpstr>Примеры</vt:lpstr>
      <vt:lpstr>Примеры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ДИФФЕРЕНЦИАЛЬНОЕ ИСЧИСЛЕНИЕ ФУНКЦИЙ ОДНОЙ ПЕРЕМЕННОЙ</dc:title>
  <dc:creator>Георгий Алексанян</dc:creator>
  <cp:lastModifiedBy>Георгий Алексанян</cp:lastModifiedBy>
  <cp:revision>63</cp:revision>
  <dcterms:created xsi:type="dcterms:W3CDTF">2020-02-09T15:00:32Z</dcterms:created>
  <dcterms:modified xsi:type="dcterms:W3CDTF">2020-04-19T06:05:32Z</dcterms:modified>
</cp:coreProperties>
</file>